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6858000" cy="9906000" type="A4"/>
  <p:notesSz cx="6888163" cy="100187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C2FFF0"/>
    <a:srgbClr val="66FF33"/>
    <a:srgbClr val="FFCCFF"/>
    <a:srgbClr val="FFFF00"/>
    <a:srgbClr val="FF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49" autoAdjust="0"/>
    <p:restoredTop sz="96069" autoAdjust="0"/>
  </p:normalViewPr>
  <p:slideViewPr>
    <p:cSldViewPr showGuides="1">
      <p:cViewPr>
        <p:scale>
          <a:sx n="76" d="100"/>
          <a:sy n="76" d="100"/>
        </p:scale>
        <p:origin x="2166" y="7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264F80BC-334A-44B5-8DF8-52138D4FC5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84871" cy="5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6" tIns="48293" rIns="96586" bIns="48293" numCol="1" anchor="t" anchorCtr="0" compatLnSpc="1">
            <a:prstTxWarp prst="textNoShape">
              <a:avLst/>
            </a:prstTxWarp>
          </a:bodyPr>
          <a:lstStyle>
            <a:lvl1pPr defTabSz="966483" eaLnBrk="1" hangingPunct="1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9A5C9DF2-F5BA-4606-98AE-BCF05411AB6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293" y="1"/>
            <a:ext cx="2984871" cy="5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6" tIns="48293" rIns="96586" bIns="48293" numCol="1" anchor="t" anchorCtr="0" compatLnSpc="1">
            <a:prstTxWarp prst="textNoShape">
              <a:avLst/>
            </a:prstTxWarp>
          </a:bodyPr>
          <a:lstStyle>
            <a:lvl1pPr algn="r" defTabSz="966483" eaLnBrk="1" hangingPunct="1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8B3F2F15-D782-4A3D-AB65-2F3A1F189BC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16579"/>
            <a:ext cx="2984871" cy="5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6" tIns="48293" rIns="96586" bIns="48293" numCol="1" anchor="b" anchorCtr="0" compatLnSpc="1">
            <a:prstTxWarp prst="textNoShape">
              <a:avLst/>
            </a:prstTxWarp>
          </a:bodyPr>
          <a:lstStyle>
            <a:lvl1pPr defTabSz="966483" eaLnBrk="1" hangingPunct="1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EADBFEDB-526B-4D11-AE8C-19002DF3229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293" y="9516579"/>
            <a:ext cx="2984871" cy="5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86" tIns="48293" rIns="96586" bIns="48293" numCol="1" anchor="b" anchorCtr="0" compatLnSpc="1">
            <a:prstTxWarp prst="textNoShape">
              <a:avLst/>
            </a:prstTxWarp>
          </a:bodyPr>
          <a:lstStyle>
            <a:lvl1pPr algn="r" defTabSz="966278" eaLnBrk="1" hangingPunct="1">
              <a:defRPr sz="1300" smtClean="0"/>
            </a:lvl1pPr>
          </a:lstStyle>
          <a:p>
            <a:pPr>
              <a:defRPr/>
            </a:pPr>
            <a:fld id="{6C687062-910C-4ED4-A8C6-C01D647923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05E8D6-3124-405B-AD09-430D2B8BC5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D46C40-BC86-4762-B4D5-1A8CCEA142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46A344-EBB5-4A6D-92A2-793522B074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52DC8-E651-44BD-9CF8-54D56EC690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3855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9DFFB3-DEA8-41E1-95A4-4663673FEF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F72BE8-6A41-48C6-B9E4-553DAEC2BB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D5D224-E41D-4B51-858F-BD1AB1D89C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C13C-ECB7-4CD1-A913-1744DDCCC0C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707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3E3DCC-FE1A-4D69-9166-87CAF1F4E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D97CAE-E7E5-478A-B46B-156B52156E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FA83D0-799B-49A1-A77F-F957D62C6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536D5-4725-4B16-8FA6-6B656F845A5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7432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14350" y="2862263"/>
            <a:ext cx="2838450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505200" y="2862263"/>
            <a:ext cx="2838450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0245C-5BBF-4E9F-8C3D-2FFBF6C79D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20DAC3-20D7-4731-9D8C-9A57FE7B3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780F66-5595-4959-8548-1B0CD8FA9B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D5DA2-C434-4FF6-BA8C-33E1A827BFD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866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03F68EA-E917-405D-81F7-444B767378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4F6A135-6FF2-4F2A-8F2D-57935EFAD0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584A09-712D-45C5-AB95-4668BF589C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F3C38-BAF7-4299-A655-5B9FB0139C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3469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EC2FD6-1333-4E04-9E01-CA809769A0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D05085D-B796-4525-8D45-9F6C3B5086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E30FA6-D759-4612-93F6-76EC6D1C7B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1DA58-4D46-4E50-9DF3-9659482D6EE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911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F211022-8160-485B-8021-769BA377F1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46F113-F74F-43CB-8EEC-29CB5BB29C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C5588C3-B83C-45D2-956F-8EAD358DB1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01CA5-9CFC-4CFE-B881-EC1C578231F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9058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220327-0A01-4408-8FFC-5C96BADCC3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358827-4E8A-4249-B68C-1FEFC0C767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683354-5635-47B2-9681-FF496824E4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1017B-713F-42E5-86F3-7DC99BE9EA4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4855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682EB7-91B5-4BE6-AD0D-CC30A0DF0B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08C44B-02A9-4D69-9A3D-A46DD1530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0762E-F027-4ACC-8A2C-18909CAD56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8F211-9747-4E68-9C1C-39798B45EB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43685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AA77BF-8945-4982-B1B6-E65C288207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1055D2-2415-4F01-9EE0-1C490C8FA5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6A64A6-1216-4F23-9882-3677E6EE6D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3AF9E-2F7D-461C-8C67-3EEDB247F18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4829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886325" y="881063"/>
            <a:ext cx="1457325" cy="79248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14350" y="881063"/>
            <a:ext cx="4219575" cy="79248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90201D-4FB0-4C2A-868A-2436B81A19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041B92-3862-4900-8BD3-77535235F9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51AD34-5D4C-429F-8A40-8957952332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CC718-58E7-44E5-9B63-E3C68180784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338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C0E7019-3785-4184-B994-DCB035973B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063"/>
            <a:ext cx="5829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C4DF8AA-8C2B-4738-B56D-725E963FF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2263"/>
            <a:ext cx="58293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4AC6D74-AC43-47C9-AE6E-4853BBC3BBA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4938"/>
            <a:ext cx="14287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0E7C87-F82E-4787-815C-2220D35A410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4938"/>
            <a:ext cx="21717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687EE3E-2626-44FF-BA86-34022EE5EB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4938"/>
            <a:ext cx="14287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D14EB43-284D-4572-BD52-D80D7425EFD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F48EC7CD-4862-49FF-B6B5-E2476C0A5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341072"/>
              </p:ext>
            </p:extLst>
          </p:nvPr>
        </p:nvGraphicFramePr>
        <p:xfrm>
          <a:off x="162512" y="704528"/>
          <a:ext cx="6578855" cy="85195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78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150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u="none" strike="noStrike" dirty="0">
                          <a:solidFill>
                            <a:srgbClr val="7030A0"/>
                          </a:solidFill>
                          <a:latin typeface="+mn-ea"/>
                          <a:ea typeface="+mn-ea"/>
                        </a:rPr>
                        <a:t>現在の登録施設をご確認の上お申し込み下さい。　</a:t>
                      </a:r>
                      <a:r>
                        <a:rPr lang="ja-JP" altLang="en-US" sz="1400" u="none" strike="noStrike" dirty="0"/>
                        <a:t>ご施設名：スタンプで結構です。　　</a:t>
                      </a:r>
                      <a:endParaRPr kumimoji="1" lang="en-US" altLang="ja-JP" sz="1800" dirty="0"/>
                    </a:p>
                    <a:p>
                      <a:endParaRPr kumimoji="1" lang="en-US" altLang="ja-JP" sz="1000" dirty="0">
                        <a:latin typeface="+mj-ea"/>
                        <a:ea typeface="+mj-ea"/>
                      </a:endParaRPr>
                    </a:p>
                    <a:p>
                      <a:endParaRPr kumimoji="1" lang="en-US" altLang="ja-JP" sz="1000" dirty="0">
                        <a:latin typeface="+mj-ea"/>
                        <a:ea typeface="+mj-ea"/>
                      </a:endParaRPr>
                    </a:p>
                    <a:p>
                      <a:endParaRPr kumimoji="1" lang="en-US" altLang="ja-JP" sz="1800" dirty="0"/>
                    </a:p>
                    <a:p>
                      <a:endParaRPr kumimoji="1" lang="en-US" altLang="ja-JP" sz="1800" dirty="0"/>
                    </a:p>
                    <a:p>
                      <a:endParaRPr kumimoji="1" lang="en-US" altLang="ja-JP" sz="1800" dirty="0"/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sz="1400" b="1" u="none" strike="noStrike" dirty="0">
                          <a:solidFill>
                            <a:srgbClr val="FF0000"/>
                          </a:solidFill>
                        </a:rPr>
                        <a:t>　　　　　　　　　　　　　　　　　　　　　</a:t>
                      </a:r>
                      <a:endParaRPr kumimoji="1" lang="en-US" altLang="ja-JP" sz="1200" dirty="0"/>
                    </a:p>
                  </a:txBody>
                  <a:tcPr marL="91449" marR="9144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1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dirty="0"/>
                        <a:t>　</a:t>
                      </a:r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東部医療センター</a:t>
                      </a:r>
                      <a:r>
                        <a:rPr lang="ja-JP" altLang="en-US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地域医療連携・相談支援室　　</a:t>
                      </a:r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kumimoji="1" lang="ja-JP" altLang="en-US" sz="1200" b="1" dirty="0">
                          <a:solidFill>
                            <a:srgbClr val="FF0000"/>
                          </a:solidFill>
                        </a:rPr>
                        <a:t>０５２－７２３－７３５６　</a:t>
                      </a:r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</a:rPr>
                        <a:t>へＦＡＸしてください。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" dirty="0"/>
                    </a:p>
                  </a:txBody>
                  <a:tcPr marL="91449" marR="9144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31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</a:t>
                      </a:r>
                      <a:r>
                        <a:rPr kumimoji="1" lang="ja-JP" altLang="en-US" sz="1500" dirty="0">
                          <a:latin typeface="+mn-ea"/>
                          <a:ea typeface="+mn-ea"/>
                        </a:rPr>
                        <a:t>　□：愛知県下の全依頼先施設へ登録する。</a:t>
                      </a:r>
                      <a:endParaRPr kumimoji="1" lang="en-US" altLang="ja-JP" sz="15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　　　　 （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依頼先施設が増えた時は、自動的に追加登録となります。）</a:t>
                      </a:r>
                      <a:endParaRPr kumimoji="1" lang="en-US" altLang="ja-JP" sz="14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600"/>
                        </a:lnSpc>
                      </a:pPr>
                      <a:r>
                        <a:rPr kumimoji="1" lang="ja-JP" altLang="en-US" sz="800" dirty="0">
                          <a:latin typeface="+mn-ea"/>
                          <a:ea typeface="+mn-ea"/>
                        </a:rPr>
                        <a:t>　</a:t>
                      </a:r>
                      <a:endParaRPr kumimoji="1" lang="en-US" altLang="ja-JP" sz="800" dirty="0"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>
                          <a:latin typeface="ＭＳ ゴシック" pitchFamily="49" charset="-128"/>
                          <a:ea typeface="ＭＳ ゴシック" pitchFamily="49" charset="-128"/>
                        </a:rPr>
                        <a:t>　東部医療センター（千種区）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　　　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名古屋ｾﾝﾄﾗﾙｸﾘﾆｯｸ（南区）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国立長寿医療研究ｾﾝﾀｰ（大府市）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名城病院（中区）　　　　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栄エンゼルクリニック　　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大同病院（南区）　　　　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JR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東海 名古屋ｾﾝﾄﾗﾙ病院（中村区）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大名古屋ﾋﾞﾙｾﾝﾄﾗﾙｸﾘﾆｯｸ（中村区）　　 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愛知県がんセンター（千種区）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名古屋医療センター（中区）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中京病院（南区）　　　　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中部労災病院（港区）　　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</a:t>
                      </a:r>
                      <a:r>
                        <a:rPr kumimoji="1" lang="zh-CN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名古屋掖済会病院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（中川区）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名古屋共立病院（中川区）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名市大ﾘﾊﾋﾞﾘﾃｰｼｮﾝ病院（瑞穂区）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　</a:t>
                      </a:r>
                      <a:endParaRPr kumimoji="1" lang="en-US" altLang="ja-JP" sz="8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名古屋市立大学病院（瑞穂区）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　</a:t>
                      </a:r>
                      <a:endParaRPr kumimoji="1" lang="en-US" altLang="ja-JP" sz="8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碧南市民病院（碧南市）　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協立総合病院（熱田区）　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南生協病院（緑区）　　　　　　　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登録済み　　□</a:t>
                      </a:r>
                      <a:r>
                        <a:rPr kumimoji="1" lang="en-US" altLang="ja-JP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:</a:t>
                      </a: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追加登録希望</a:t>
                      </a:r>
                      <a:endParaRPr kumimoji="1" lang="en-US" altLang="ja-JP" sz="1400" dirty="0">
                        <a:latin typeface="ＭＳ ゴシック" pitchFamily="49" charset="-128"/>
                        <a:ea typeface="ＭＳ ゴシック" pitchFamily="49" charset="-128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kumimoji="1" lang="ja-JP" altLang="en-US" sz="1400" dirty="0">
                          <a:latin typeface="ＭＳ ゴシック" pitchFamily="49" charset="-128"/>
                          <a:ea typeface="ＭＳ ゴシック" pitchFamily="49" charset="-128"/>
                        </a:rPr>
                        <a:t>　</a:t>
                      </a:r>
                      <a:endParaRPr kumimoji="1" lang="en-US" altLang="ja-JP" sz="1600" dirty="0">
                        <a:latin typeface="+mn-ea"/>
                        <a:ea typeface="+mn-ea"/>
                      </a:endParaRPr>
                    </a:p>
                  </a:txBody>
                  <a:tcPr marL="91449" marR="9144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70" name="Text Box 2">
            <a:extLst>
              <a:ext uri="{FF2B5EF4-FFF2-40B4-BE49-F238E27FC236}">
                <a16:creationId xmlns:a16="http://schemas.microsoft.com/office/drawing/2014/main" id="{453B6233-8745-4967-9CD5-AE0A76E8F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32" y="-3358"/>
            <a:ext cx="66247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2000" dirty="0">
                <a:latin typeface="+mj-ea"/>
                <a:ea typeface="+mj-ea"/>
              </a:rPr>
              <a:t>C@RNA</a:t>
            </a:r>
            <a:r>
              <a:rPr lang="ja-JP" altLang="en-US" sz="2000" dirty="0">
                <a:latin typeface="+mj-ea"/>
                <a:ea typeface="+mj-ea"/>
              </a:rPr>
              <a:t>（カルナ）インターネット予約システム</a:t>
            </a:r>
            <a:endParaRPr lang="en-US" altLang="ja-JP" sz="2000" dirty="0">
              <a:latin typeface="+mj-ea"/>
              <a:ea typeface="+mj-ea"/>
            </a:endParaRPr>
          </a:p>
          <a:p>
            <a:pPr algn="ctr" eaLnBrk="1" hangingPunct="1">
              <a:defRPr/>
            </a:pPr>
            <a:r>
              <a:rPr lang="ja-JP" altLang="en-US" sz="2000" dirty="0">
                <a:latin typeface="+mj-ea"/>
                <a:ea typeface="+mj-ea"/>
              </a:rPr>
              <a:t>依頼先施設追加登録申込書</a:t>
            </a:r>
            <a:endParaRPr lang="en-US" altLang="ja-JP" sz="2000" dirty="0">
              <a:latin typeface="+mj-ea"/>
              <a:ea typeface="+mj-ea"/>
            </a:endParaRPr>
          </a:p>
        </p:txBody>
      </p:sp>
      <p:sp>
        <p:nvSpPr>
          <p:cNvPr id="3085" name="Text Box 7">
            <a:extLst>
              <a:ext uri="{FF2B5EF4-FFF2-40B4-BE49-F238E27FC236}">
                <a16:creationId xmlns:a16="http://schemas.microsoft.com/office/drawing/2014/main" id="{5A8C0422-044B-47A1-87EA-A30906E2B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44" y="9357989"/>
            <a:ext cx="5903912" cy="520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ja-JP" altLang="en-US" sz="1300" dirty="0">
                <a:solidFill>
                  <a:srgbClr val="FF0000"/>
                </a:solidFill>
                <a:latin typeface="+mn-ea"/>
                <a:ea typeface="+mn-ea"/>
              </a:rPr>
              <a:t>名古屋市立大学医学部附属東部医療センター　地域医療連携・相談支援室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ja-JP" altLang="en-US" sz="1300" dirty="0">
                <a:solidFill>
                  <a:srgbClr val="FF0000"/>
                </a:solidFill>
                <a:latin typeface="+mn-ea"/>
                <a:ea typeface="+mn-ea"/>
              </a:rPr>
              <a:t>電話</a:t>
            </a:r>
            <a:r>
              <a:rPr lang="en-US" altLang="ja-JP" sz="1300" dirty="0">
                <a:solidFill>
                  <a:srgbClr val="FF0000"/>
                </a:solidFill>
                <a:latin typeface="+mn-ea"/>
                <a:ea typeface="+mn-ea"/>
              </a:rPr>
              <a:t>:052-</a:t>
            </a:r>
            <a:r>
              <a:rPr lang="ja-JP" altLang="en-US" sz="1300" dirty="0">
                <a:solidFill>
                  <a:srgbClr val="FF0000"/>
                </a:solidFill>
                <a:latin typeface="+mn-ea"/>
                <a:ea typeface="+mn-ea"/>
              </a:rPr>
              <a:t>７２３</a:t>
            </a:r>
            <a:r>
              <a:rPr lang="en-US" altLang="ja-JP" sz="1300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ja-JP" altLang="en-US" sz="1300" dirty="0">
                <a:solidFill>
                  <a:srgbClr val="FF0000"/>
                </a:solidFill>
                <a:latin typeface="+mn-ea"/>
                <a:ea typeface="+mn-ea"/>
              </a:rPr>
              <a:t>７３５９（直通）　</a:t>
            </a:r>
            <a:r>
              <a:rPr lang="en-US" altLang="ja-JP" sz="1300" dirty="0">
                <a:solidFill>
                  <a:srgbClr val="FF0000"/>
                </a:solidFill>
                <a:latin typeface="+mn-ea"/>
                <a:ea typeface="+mn-ea"/>
              </a:rPr>
              <a:t>FAX:052-</a:t>
            </a:r>
            <a:r>
              <a:rPr lang="ja-JP" altLang="en-US" sz="1300" dirty="0">
                <a:solidFill>
                  <a:srgbClr val="FF0000"/>
                </a:solidFill>
                <a:latin typeface="+mn-ea"/>
                <a:ea typeface="+mn-ea"/>
              </a:rPr>
              <a:t>７２３</a:t>
            </a:r>
            <a:r>
              <a:rPr lang="en-US" altLang="ja-JP" sz="1300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ja-JP" altLang="en-US" sz="1300" dirty="0">
                <a:solidFill>
                  <a:srgbClr val="FF0000"/>
                </a:solidFill>
                <a:latin typeface="+mn-ea"/>
                <a:ea typeface="+mn-ea"/>
              </a:rPr>
              <a:t>７３５６</a:t>
            </a:r>
            <a:endParaRPr lang="en-US" altLang="ja-JP" sz="13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EC4F07-449F-362A-970F-39B1E6CE9A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9"/>
          <a:stretch>
            <a:fillRect/>
          </a:stretch>
        </p:blipFill>
        <p:spPr>
          <a:xfrm>
            <a:off x="162513" y="983851"/>
            <a:ext cx="3324689" cy="16137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3569</TotalTime>
  <Words>386</Words>
  <Application>Microsoft Office PowerPoint</Application>
  <PresentationFormat>A4 210 x 297 mm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ＭＳ ゴシック</vt:lpstr>
      <vt:lpstr>Times New Roman</vt:lpstr>
      <vt:lpstr>標準デザイン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中京病院</dc:creator>
  <cp:lastModifiedBy>美紀 鳴神</cp:lastModifiedBy>
  <cp:revision>175</cp:revision>
  <cp:lastPrinted>2025-09-03T06:39:24Z</cp:lastPrinted>
  <dcterms:created xsi:type="dcterms:W3CDTF">2009-05-08T03:25:12Z</dcterms:created>
  <dcterms:modified xsi:type="dcterms:W3CDTF">2025-12-23T02:52:46Z</dcterms:modified>
</cp:coreProperties>
</file>